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8" r:id="rId4"/>
    <p:sldId id="285" r:id="rId5"/>
    <p:sldId id="286" r:id="rId6"/>
    <p:sldId id="287" r:id="rId7"/>
    <p:sldId id="288" r:id="rId8"/>
    <p:sldId id="284" r:id="rId9"/>
    <p:sldId id="258" r:id="rId10"/>
    <p:sldId id="276" r:id="rId11"/>
    <p:sldId id="261" r:id="rId12"/>
    <p:sldId id="262" r:id="rId13"/>
    <p:sldId id="277" r:id="rId14"/>
    <p:sldId id="259" r:id="rId15"/>
    <p:sldId id="273" r:id="rId16"/>
    <p:sldId id="272" r:id="rId17"/>
    <p:sldId id="260" r:id="rId18"/>
    <p:sldId id="271" r:id="rId19"/>
    <p:sldId id="263" r:id="rId20"/>
    <p:sldId id="267" r:id="rId21"/>
    <p:sldId id="275" r:id="rId22"/>
    <p:sldId id="265" r:id="rId23"/>
    <p:sldId id="274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36" y="2123079"/>
            <a:ext cx="4392692" cy="319497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481887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接觸式情感檢測系統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81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70" y="324244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554</Words>
  <Application>Microsoft Office PowerPoint</Application>
  <PresentationFormat>寬螢幕</PresentationFormat>
  <Paragraphs>137</Paragraphs>
  <Slides>23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23</cp:revision>
  <dcterms:created xsi:type="dcterms:W3CDTF">2019-06-07T07:21:12Z</dcterms:created>
  <dcterms:modified xsi:type="dcterms:W3CDTF">2019-06-12T14:42:22Z</dcterms:modified>
</cp:coreProperties>
</file>